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50" d="100"/>
          <a:sy n="50" d="100"/>
        </p:scale>
        <p:origin x="34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EB613-C539-4602-BF5D-1B2E6A1DB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Уменьшение влияния на окружающую среду Центров обработки данных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3D13A5-D319-4EEF-AA7B-EEA51A647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Марчук Иван ИУ6-72Б</a:t>
            </a:r>
          </a:p>
        </p:txBody>
      </p:sp>
    </p:spTree>
    <p:extLst>
      <p:ext uri="{BB962C8B-B14F-4D97-AF65-F5344CB8AC3E}">
        <p14:creationId xmlns:p14="http://schemas.microsoft.com/office/powerpoint/2010/main" val="107569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B9CED-2399-4CC8-83C1-37878B4A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5E0F886-E700-4FAB-AD52-08F3894D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850138"/>
            <a:ext cx="5410199" cy="51577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3F0320-5A90-42D5-8771-837AEA2F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75" y="807278"/>
            <a:ext cx="4844024" cy="52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1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F3222-EFD1-4F2F-97B4-E6C149DD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6DD8BD-1A17-4DE0-8134-F081B94A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 Microsoft ">
            <a:extLst>
              <a:ext uri="{FF2B5EF4-FFF2-40B4-BE49-F238E27FC236}">
                <a16:creationId xmlns:a16="http://schemas.microsoft.com/office/drawing/2014/main" id="{859AADDD-4FEF-4119-8F87-07A969F3FC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530" y="1175067"/>
            <a:ext cx="7520939" cy="4616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76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B74B8-3F13-416A-943B-588ED59A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D10D7-D2BE-47A5-BB03-2B14CD85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47A92B-4459-4EBD-915A-20D783B2215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24472"/>
            <a:ext cx="7943849" cy="6409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70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F0A8A-EEA1-4492-9A9A-E7E81902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E3921D-946E-488E-8E5F-6917C28B6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B270EE-A2D7-40F3-B4DF-8E984F3192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96" y="158432"/>
            <a:ext cx="9585007" cy="65411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0637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6A2AB-887D-41D3-A200-377D25F9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F76EAC-CB99-448B-B4C1-504EA840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3ACBEA-6E3C-4760-8F0C-02703738FE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9110" y="324714"/>
            <a:ext cx="11193779" cy="620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715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61</TotalTime>
  <Words>11</Words>
  <Application>Microsoft Office PowerPoint</Application>
  <PresentationFormat>Широкоэкранный</PresentationFormat>
  <Paragraphs>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Небесная</vt:lpstr>
      <vt:lpstr>Уменьшение влияния на окружающую среду Центров обработки данных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Уменьшение влияния на окружающую среду Центров обработки данных</dc:title>
  <dc:creator>Ivan</dc:creator>
  <cp:lastModifiedBy>Ivan</cp:lastModifiedBy>
  <cp:revision>6</cp:revision>
  <dcterms:created xsi:type="dcterms:W3CDTF">2022-11-20T20:02:03Z</dcterms:created>
  <dcterms:modified xsi:type="dcterms:W3CDTF">2022-11-20T21:03:30Z</dcterms:modified>
</cp:coreProperties>
</file>